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7A9AA-E701-409B-91A8-484B1A85FA69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907E-62D0-4251-8F4B-A1F2378B7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92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B2CF67-640B-4520-BDCA-18BAF22FF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32046A-553D-44B9-8B31-2555F019A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3208DF-859D-49FC-82F1-AC808F57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2AD5F6-43A1-4539-802C-726F1ADD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F54067-B33C-49B1-97AA-E911AE29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68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A9E79-FDC3-4240-B390-469979C6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ADB862-5991-40D8-83CB-3445A33EC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05C237-ECD4-4BCF-9E38-C7C5A0581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FEDA4D-37CD-4DF2-B633-55E2BB42F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DF02DE-E572-4B5D-A854-5BADF939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79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30C7084-BE01-4260-AACF-495EC0033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7D0CE1F-AE33-4986-AC2A-B7E8A5FCA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9286F3-4279-45BB-90A1-364C25766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3443EC-0BFD-40BC-9536-719D6B1D3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CBD5B7-D056-4C15-9FA1-782473093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51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22CC99-5446-4B25-B70B-FBFBF12A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5F2848-3279-4A2C-B4C6-EADF8519C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A52439-923B-411B-90B4-3AC1B235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AAFAA7-35EE-4201-8B67-8FF674B8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6BB14F-66D3-40B2-B659-CEC1C868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65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1CF59-EF58-4F4E-A9C3-A52DAE6E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22102E-B805-4734-940D-522CF2975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BCDC74-055B-4F5E-BDEB-6BD5E62C6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C53739-85C0-45B3-A3E2-5AADE31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5BDE4C-CB9A-4B71-A0F1-BCD0A077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21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CA93C5-C840-4AE3-AE43-9576A237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84F32A-01D4-4E86-ABCA-7E5284560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3C6795F-A8F9-4F3D-AC74-8217A8B75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9844DA0-37BC-4646-A567-1FB579C4D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FF4FAD-72EE-41C3-917C-5AAEEEB9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04727C-84B0-48AA-834D-EB4E1E03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93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F2576-22D1-472B-A5D0-0BF675615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970295-6B56-4933-9549-F6CBC7C4F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B730F9-6AAE-4986-8483-BB5E6E4A8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0C6971-E7E0-4C93-A11B-D64544F534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D29DFD-BCD6-4CB5-9413-BD4A15CF0C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C02EB5-C2EE-4910-8024-B392D86A7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6720B47-0291-453C-890E-8EA71D96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8D741F-1A5F-4CC1-A5DE-F7774F89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53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10E21E-65E6-4B28-8A57-BDDC52F4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B161AF8-68F4-4E3A-905F-CF5597B8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7C60378-A806-48DE-A4A2-7A45C5D3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F3C792-B0DF-467E-BF4A-10CAE84D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15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72CB4A-FDB1-4668-8E7E-6E7EE55CE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9B32538-6906-4370-821C-C99AD72E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6A2552-0C28-4804-8224-E18C918A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57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2A7C1-AA80-4504-8B43-CEEAB30F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882A39-A935-4419-8585-53DE74B71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6B85E7-05C9-499C-A069-B23D7A6C1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05042EC-8BB7-4929-BF7B-6270F665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F6A5A1-962D-42A0-907D-BEB503843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23718B-7F82-47F2-9836-DC2478E3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118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84077-0516-435B-B547-E35C2275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C6E6E3A-BDEB-42DD-9A30-037024DE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785071-CA5D-4EA2-B83B-2D9ADEBF0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1453F72-D992-4955-BECD-7A9022A1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CD6E36-7CAB-4722-B0EC-319AF1853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FDA103-13FA-49BC-9476-58EBC35F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36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EF9CC16-ADEB-4E67-86F6-FCA701BB9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88AD03-EB9A-420A-8066-384576615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4BCAF4-E23E-4AD6-9DA5-8F69DA2B8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DB095-F0CF-452C-A768-0CF0F39C0218}" type="datetimeFigureOut">
              <a:rPr lang="fr-FR" smtClean="0"/>
              <a:t>05/10/2018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63EDD-9C8C-486C-B97A-B0ABA8879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3C8CD6-6F43-4917-80D1-24BA89152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23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microsoft.com/office/2017/06/relationships/model3d" Target="../media/model3d2.glb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" Type="http://schemas.microsoft.com/office/2017/06/relationships/model3d" Target="../media/model3d1.glb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10" Type="http://schemas.openxmlformats.org/officeDocument/2006/relationships/image" Target="../media/image4.png"/><Relationship Id="rId19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D5FAF5D-9C63-48DB-8778-42581D56C6B5}"/>
              </a:ext>
            </a:extLst>
          </p:cNvPr>
          <p:cNvSpPr txBox="1"/>
          <p:nvPr/>
        </p:nvSpPr>
        <p:spPr>
          <a:xfrm>
            <a:off x="194993" y="4603743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des stages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0257673"/>
                  </p:ext>
                </p:extLst>
              </p:nvPr>
            </p:nvGraphicFramePr>
            <p:xfrm>
              <a:off x="767938" y="3908804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938" y="3908804"/>
                <a:ext cx="729560" cy="68816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D632EF67-60E3-4AD8-93EA-061FBACF1BE2}"/>
              </a:ext>
            </a:extLst>
          </p:cNvPr>
          <p:cNvSpPr txBox="1"/>
          <p:nvPr/>
        </p:nvSpPr>
        <p:spPr>
          <a:xfrm>
            <a:off x="3985313" y="1083337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Etudiant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Modèle 3D 11" descr="Ordinateur tout-en-un">
                <a:extLst>
                  <a:ext uri="{FF2B5EF4-FFF2-40B4-BE49-F238E27FC236}">
                    <a16:creationId xmlns:a16="http://schemas.microsoft.com/office/drawing/2014/main" id="{9D523274-17BB-44A0-8CC2-D658AB2FEF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2602317"/>
                  </p:ext>
                </p:extLst>
              </p:nvPr>
            </p:nvGraphicFramePr>
            <p:xfrm>
              <a:off x="4060661" y="284248"/>
              <a:ext cx="824253" cy="7774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24253" cy="77748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65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Modèle 3D 11" descr="Ordinateur tout-en-un">
                <a:extLst>
                  <a:ext uri="{FF2B5EF4-FFF2-40B4-BE49-F238E27FC236}">
                    <a16:creationId xmlns:a16="http://schemas.microsoft.com/office/drawing/2014/main" id="{9D523274-17BB-44A0-8CC2-D658AB2FEF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0661" y="284248"/>
                <a:ext cx="824253" cy="777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4" name="Modèle 3D 13" descr="Server">
                <a:extLst>
                  <a:ext uri="{FF2B5EF4-FFF2-40B4-BE49-F238E27FC236}">
                    <a16:creationId xmlns:a16="http://schemas.microsoft.com/office/drawing/2014/main" id="{ED37A653-DB0D-44F0-8D18-B0158789C9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6083460"/>
                  </p:ext>
                </p:extLst>
              </p:nvPr>
            </p:nvGraphicFramePr>
            <p:xfrm>
              <a:off x="4176660" y="4541815"/>
              <a:ext cx="565753" cy="109022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65753" cy="1090225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18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4" name="Modèle 3D 13" descr="Server">
                <a:extLst>
                  <a:ext uri="{FF2B5EF4-FFF2-40B4-BE49-F238E27FC236}">
                    <a16:creationId xmlns:a16="http://schemas.microsoft.com/office/drawing/2014/main" id="{ED37A653-DB0D-44F0-8D18-B0158789C9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76660" y="4541815"/>
                <a:ext cx="565753" cy="1090225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C79F4F16-B7B2-405B-9840-A512838ADB97}"/>
              </a:ext>
            </a:extLst>
          </p:cNvPr>
          <p:cNvSpPr txBox="1"/>
          <p:nvPr/>
        </p:nvSpPr>
        <p:spPr>
          <a:xfrm>
            <a:off x="635434" y="6143625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Scolarité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6630256"/>
                  </p:ext>
                </p:extLst>
              </p:nvPr>
            </p:nvGraphicFramePr>
            <p:xfrm>
              <a:off x="816242" y="5497664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811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242" y="5497664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8BCDCBF1-E359-4557-A1F6-F4F5B342C666}"/>
              </a:ext>
            </a:extLst>
          </p:cNvPr>
          <p:cNvSpPr txBox="1"/>
          <p:nvPr/>
        </p:nvSpPr>
        <p:spPr>
          <a:xfrm>
            <a:off x="7080229" y="6236243"/>
            <a:ext cx="15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Enseignement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7194897"/>
                  </p:ext>
                </p:extLst>
              </p:nvPr>
            </p:nvGraphicFramePr>
            <p:xfrm>
              <a:off x="7465123" y="5609881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40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65123" y="5609881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E4552BEE-85CC-4BFC-9CB3-1B1A1CA27B3A}"/>
              </a:ext>
            </a:extLst>
          </p:cNvPr>
          <p:cNvSpPr txBox="1"/>
          <p:nvPr/>
        </p:nvSpPr>
        <p:spPr>
          <a:xfrm>
            <a:off x="7218118" y="475886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Juridique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3898201"/>
                  </p:ext>
                </p:extLst>
              </p:nvPr>
            </p:nvGraphicFramePr>
            <p:xfrm>
              <a:off x="7435340" y="4078882"/>
              <a:ext cx="627711" cy="592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711" cy="59209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854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35340" y="4078882"/>
                <a:ext cx="627711" cy="592095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ZoneTexte 24">
            <a:extLst>
              <a:ext uri="{FF2B5EF4-FFF2-40B4-BE49-F238E27FC236}">
                <a16:creationId xmlns:a16="http://schemas.microsoft.com/office/drawing/2014/main" id="{67680550-D814-46F9-AF50-E596B297FCA5}"/>
              </a:ext>
            </a:extLst>
          </p:cNvPr>
          <p:cNvSpPr txBox="1"/>
          <p:nvPr/>
        </p:nvSpPr>
        <p:spPr>
          <a:xfrm>
            <a:off x="9985990" y="3829636"/>
            <a:ext cx="207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API datainfogreffe.fr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0811502-7FB8-4D8C-8A03-FA92BD9FEB22}"/>
              </a:ext>
            </a:extLst>
          </p:cNvPr>
          <p:cNvSpPr/>
          <p:nvPr/>
        </p:nvSpPr>
        <p:spPr>
          <a:xfrm>
            <a:off x="9663353" y="0"/>
            <a:ext cx="70748" cy="6858000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AAC59E7-EB7B-40E6-BBC8-8526BF25F5E5}"/>
              </a:ext>
            </a:extLst>
          </p:cNvPr>
          <p:cNvCxnSpPr>
            <a:cxnSpLocks/>
            <a:stCxn id="14" idx="1"/>
            <a:endCxn id="10" idx="3"/>
          </p:cNvCxnSpPr>
          <p:nvPr/>
        </p:nvCxnSpPr>
        <p:spPr>
          <a:xfrm flipH="1" flipV="1">
            <a:off x="1497498" y="4252887"/>
            <a:ext cx="2679162" cy="83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E62C3A-EF36-4EC1-B2A0-4D06BECB4A42}"/>
              </a:ext>
            </a:extLst>
          </p:cNvPr>
          <p:cNvCxnSpPr>
            <a:cxnSpLocks/>
            <a:stCxn id="14" idx="1"/>
            <a:endCxn id="19" idx="3"/>
          </p:cNvCxnSpPr>
          <p:nvPr/>
        </p:nvCxnSpPr>
        <p:spPr>
          <a:xfrm flipH="1">
            <a:off x="1449194" y="5086928"/>
            <a:ext cx="2727466" cy="709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93668C0-CD36-4BE9-A131-CAFBBFB7EF4D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4742413" y="5086928"/>
            <a:ext cx="2722710" cy="821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38D6CEE-01C4-4290-8E0A-70D4CB5FC51A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4742413" y="4374930"/>
            <a:ext cx="2692927" cy="711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7CA0C76-CE82-408F-B53F-D9AA50FCB0E0}"/>
              </a:ext>
            </a:extLst>
          </p:cNvPr>
          <p:cNvCxnSpPr/>
          <p:nvPr/>
        </p:nvCxnSpPr>
        <p:spPr>
          <a:xfrm>
            <a:off x="7534776" y="497250"/>
            <a:ext cx="666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21F8558-57DA-4010-9C7D-578F49B6BC05}"/>
              </a:ext>
            </a:extLst>
          </p:cNvPr>
          <p:cNvCxnSpPr/>
          <p:nvPr/>
        </p:nvCxnSpPr>
        <p:spPr>
          <a:xfrm>
            <a:off x="7546498" y="874733"/>
            <a:ext cx="66652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DD3C26C6-BC87-4E4F-8ECA-10FB67D00303}"/>
              </a:ext>
            </a:extLst>
          </p:cNvPr>
          <p:cNvSpPr txBox="1"/>
          <p:nvPr/>
        </p:nvSpPr>
        <p:spPr>
          <a:xfrm>
            <a:off x="8383937" y="312584"/>
            <a:ext cx="87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JMS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A494799-3577-4FCC-96E4-F63F7C5A8646}"/>
              </a:ext>
            </a:extLst>
          </p:cNvPr>
          <p:cNvSpPr txBox="1"/>
          <p:nvPr/>
        </p:nvSpPr>
        <p:spPr>
          <a:xfrm>
            <a:off x="8383937" y="70556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21BF5F43-0FD5-44FD-B30D-8A2EB8CE1359}"/>
              </a:ext>
            </a:extLst>
          </p:cNvPr>
          <p:cNvCxnSpPr>
            <a:cxnSpLocks/>
            <a:stCxn id="23" idx="3"/>
            <a:endCxn id="84" idx="1"/>
          </p:cNvCxnSpPr>
          <p:nvPr/>
        </p:nvCxnSpPr>
        <p:spPr>
          <a:xfrm flipV="1">
            <a:off x="8063051" y="3196725"/>
            <a:ext cx="2694283" cy="11782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A5FDCB7C-E028-47E3-B42E-7AC2F6C18569}"/>
              </a:ext>
            </a:extLst>
          </p:cNvPr>
          <p:cNvSpPr txBox="1"/>
          <p:nvPr/>
        </p:nvSpPr>
        <p:spPr>
          <a:xfrm>
            <a:off x="10133566" y="5830707"/>
            <a:ext cx="178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APIs assurances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F0FE793-0CB7-4B62-B0A8-9EC71B18DD8D}"/>
              </a:ext>
            </a:extLst>
          </p:cNvPr>
          <p:cNvSpPr txBox="1"/>
          <p:nvPr/>
        </p:nvSpPr>
        <p:spPr>
          <a:xfrm>
            <a:off x="3514310" y="5688329"/>
            <a:ext cx="190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JMS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8" name="Modèle 3D 47" descr="Server">
                <a:extLst>
                  <a:ext uri="{FF2B5EF4-FFF2-40B4-BE49-F238E27FC236}">
                    <a16:creationId xmlns:a16="http://schemas.microsoft.com/office/drawing/2014/main" id="{3B8CAAEE-B6B4-416A-99B8-23D78C9769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9461594"/>
                  </p:ext>
                </p:extLst>
              </p:nvPr>
            </p:nvGraphicFramePr>
            <p:xfrm>
              <a:off x="4140163" y="2194242"/>
              <a:ext cx="652513" cy="125741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652513" cy="1257413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520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8" name="Modèle 3D 47" descr="Server">
                <a:extLst>
                  <a:ext uri="{FF2B5EF4-FFF2-40B4-BE49-F238E27FC236}">
                    <a16:creationId xmlns:a16="http://schemas.microsoft.com/office/drawing/2014/main" id="{3B8CAAEE-B6B4-416A-99B8-23D78C9769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40163" y="2194242"/>
                <a:ext cx="652513" cy="1257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4" name="Modèle 3D 83" descr="Server">
                <a:extLst>
                  <a:ext uri="{FF2B5EF4-FFF2-40B4-BE49-F238E27FC236}">
                    <a16:creationId xmlns:a16="http://schemas.microsoft.com/office/drawing/2014/main" id="{761F4A65-5085-4E18-8681-AEFA9C6E1B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5160349"/>
                  </p:ext>
                </p:extLst>
              </p:nvPr>
            </p:nvGraphicFramePr>
            <p:xfrm>
              <a:off x="10757334" y="2651612"/>
              <a:ext cx="565753" cy="109022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65753" cy="1090225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18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4" name="Modèle 3D 83" descr="Server">
                <a:extLst>
                  <a:ext uri="{FF2B5EF4-FFF2-40B4-BE49-F238E27FC236}">
                    <a16:creationId xmlns:a16="http://schemas.microsoft.com/office/drawing/2014/main" id="{761F4A65-5085-4E18-8681-AEFA9C6E1B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57334" y="2651612"/>
                <a:ext cx="565753" cy="1090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6" name="Modèle 3D 85" descr="Server">
                <a:extLst>
                  <a:ext uri="{FF2B5EF4-FFF2-40B4-BE49-F238E27FC236}">
                    <a16:creationId xmlns:a16="http://schemas.microsoft.com/office/drawing/2014/main" id="{5B492BC4-B19E-4014-A723-03155463F2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5875336"/>
                  </p:ext>
                </p:extLst>
              </p:nvPr>
            </p:nvGraphicFramePr>
            <p:xfrm>
              <a:off x="10750726" y="4654391"/>
              <a:ext cx="565753" cy="109022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65753" cy="1090225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18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6" name="Modèle 3D 85" descr="Server">
                <a:extLst>
                  <a:ext uri="{FF2B5EF4-FFF2-40B4-BE49-F238E27FC236}">
                    <a16:creationId xmlns:a16="http://schemas.microsoft.com/office/drawing/2014/main" id="{5B492BC4-B19E-4014-A723-03155463F2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50726" y="4654391"/>
                <a:ext cx="565753" cy="1090225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ZoneTexte 86">
            <a:extLst>
              <a:ext uri="{FF2B5EF4-FFF2-40B4-BE49-F238E27FC236}">
                <a16:creationId xmlns:a16="http://schemas.microsoft.com/office/drawing/2014/main" id="{21AC6C07-0309-49B9-BEB1-B1D16FAEC4CE}"/>
              </a:ext>
            </a:extLst>
          </p:cNvPr>
          <p:cNvSpPr txBox="1"/>
          <p:nvPr/>
        </p:nvSpPr>
        <p:spPr>
          <a:xfrm>
            <a:off x="3514310" y="3413547"/>
            <a:ext cx="187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HTTP (JEE)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B1ACB93C-71B6-4AAB-BFEC-03B8116348CD}"/>
              </a:ext>
            </a:extLst>
          </p:cNvPr>
          <p:cNvCxnSpPr>
            <a:cxnSpLocks/>
            <a:stCxn id="14" idx="0"/>
            <a:endCxn id="87" idx="2"/>
          </p:cNvCxnSpPr>
          <p:nvPr/>
        </p:nvCxnSpPr>
        <p:spPr>
          <a:xfrm flipH="1" flipV="1">
            <a:off x="4452867" y="4059878"/>
            <a:ext cx="6670" cy="481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E0462080-DA1C-481D-BA8B-8D505213574C}"/>
              </a:ext>
            </a:extLst>
          </p:cNvPr>
          <p:cNvCxnSpPr>
            <a:cxnSpLocks/>
            <a:stCxn id="11" idx="2"/>
            <a:endCxn id="48" idx="0"/>
          </p:cNvCxnSpPr>
          <p:nvPr/>
        </p:nvCxnSpPr>
        <p:spPr>
          <a:xfrm flipH="1">
            <a:off x="4466420" y="1452669"/>
            <a:ext cx="6367" cy="7415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9290E301-3F26-4114-9C1E-5008A49A48CC}"/>
              </a:ext>
            </a:extLst>
          </p:cNvPr>
          <p:cNvCxnSpPr>
            <a:cxnSpLocks/>
            <a:stCxn id="23" idx="3"/>
            <a:endCxn id="86" idx="1"/>
          </p:cNvCxnSpPr>
          <p:nvPr/>
        </p:nvCxnSpPr>
        <p:spPr>
          <a:xfrm>
            <a:off x="8063051" y="4374930"/>
            <a:ext cx="2687675" cy="82457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ZoneTexte 104">
            <a:extLst>
              <a:ext uri="{FF2B5EF4-FFF2-40B4-BE49-F238E27FC236}">
                <a16:creationId xmlns:a16="http://schemas.microsoft.com/office/drawing/2014/main" id="{3B134A79-CC65-4BE5-A16B-6249647304FD}"/>
              </a:ext>
            </a:extLst>
          </p:cNvPr>
          <p:cNvSpPr txBox="1"/>
          <p:nvPr/>
        </p:nvSpPr>
        <p:spPr>
          <a:xfrm>
            <a:off x="8749309" y="4140863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REST</a:t>
            </a:r>
          </a:p>
        </p:txBody>
      </p: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2ED3E423-9AB3-4036-9E8B-2BD8F10E8F98}"/>
              </a:ext>
            </a:extLst>
          </p:cNvPr>
          <p:cNvSpPr/>
          <p:nvPr/>
        </p:nvSpPr>
        <p:spPr>
          <a:xfrm rot="5400000">
            <a:off x="4847460" y="-2868698"/>
            <a:ext cx="45719" cy="9740642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3" name="Modèle 3D 132" descr="Ordinateur tout-en-un">
                <a:extLst>
                  <a:ext uri="{FF2B5EF4-FFF2-40B4-BE49-F238E27FC236}">
                    <a16:creationId xmlns:a16="http://schemas.microsoft.com/office/drawing/2014/main" id="{A7A13BC8-EC4D-4530-88CC-71B94FBA75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7530815"/>
                  </p:ext>
                </p:extLst>
              </p:nvPr>
            </p:nvGraphicFramePr>
            <p:xfrm>
              <a:off x="1165899" y="394879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3" name="Modèle 3D 132" descr="Ordinateur tout-en-un">
                <a:extLst>
                  <a:ext uri="{FF2B5EF4-FFF2-40B4-BE49-F238E27FC236}">
                    <a16:creationId xmlns:a16="http://schemas.microsoft.com/office/drawing/2014/main" id="{A7A13BC8-EC4D-4530-88CC-71B94FBA75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5899" y="394879"/>
                <a:ext cx="729560" cy="688166"/>
              </a:xfrm>
              <a:prstGeom prst="rect">
                <a:avLst/>
              </a:prstGeom>
            </p:spPr>
          </p:pic>
        </mc:Fallback>
      </mc:AlternateContent>
      <p:sp>
        <p:nvSpPr>
          <p:cNvPr id="134" name="ZoneTexte 133">
            <a:extLst>
              <a:ext uri="{FF2B5EF4-FFF2-40B4-BE49-F238E27FC236}">
                <a16:creationId xmlns:a16="http://schemas.microsoft.com/office/drawing/2014/main" id="{FEEF4B72-706C-406E-A872-FEF946B540B4}"/>
              </a:ext>
            </a:extLst>
          </p:cNvPr>
          <p:cNvSpPr txBox="1"/>
          <p:nvPr/>
        </p:nvSpPr>
        <p:spPr>
          <a:xfrm>
            <a:off x="471735" y="1075211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insertion pro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9" name="Modèle 3D 138" descr="Server">
                <a:extLst>
                  <a:ext uri="{FF2B5EF4-FFF2-40B4-BE49-F238E27FC236}">
                    <a16:creationId xmlns:a16="http://schemas.microsoft.com/office/drawing/2014/main" id="{FD9DC548-F42F-489B-8AA6-587FE04E52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2092561"/>
                  </p:ext>
                </p:extLst>
              </p:nvPr>
            </p:nvGraphicFramePr>
            <p:xfrm>
              <a:off x="1351621" y="2253595"/>
              <a:ext cx="357582" cy="689071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57582" cy="689071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833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9" name="Modèle 3D 138" descr="Server">
                <a:extLst>
                  <a:ext uri="{FF2B5EF4-FFF2-40B4-BE49-F238E27FC236}">
                    <a16:creationId xmlns:a16="http://schemas.microsoft.com/office/drawing/2014/main" id="{FD9DC548-F42F-489B-8AA6-587FE04E52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51621" y="2253595"/>
                <a:ext cx="357582" cy="689071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ZoneTexte 142">
            <a:extLst>
              <a:ext uri="{FF2B5EF4-FFF2-40B4-BE49-F238E27FC236}">
                <a16:creationId xmlns:a16="http://schemas.microsoft.com/office/drawing/2014/main" id="{F13A361C-C8FA-4EFB-A3BD-4BF3EE2564BC}"/>
              </a:ext>
            </a:extLst>
          </p:cNvPr>
          <p:cNvSpPr txBox="1"/>
          <p:nvPr/>
        </p:nvSpPr>
        <p:spPr>
          <a:xfrm>
            <a:off x="435627" y="2951044"/>
            <a:ext cx="214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</a:t>
            </a:r>
            <a:r>
              <a:rPr lang="fr-FR" dirty="0" err="1"/>
              <a:t>OpenData</a:t>
            </a:r>
            <a:endParaRPr lang="fr-FR" dirty="0"/>
          </a:p>
        </p:txBody>
      </p:sp>
      <p:cxnSp>
        <p:nvCxnSpPr>
          <p:cNvPr id="149" name="Connecteur droit 148">
            <a:extLst>
              <a:ext uri="{FF2B5EF4-FFF2-40B4-BE49-F238E27FC236}">
                <a16:creationId xmlns:a16="http://schemas.microsoft.com/office/drawing/2014/main" id="{17F325A0-779E-43E5-A09E-8AB6B13857F2}"/>
              </a:ext>
            </a:extLst>
          </p:cNvPr>
          <p:cNvCxnSpPr>
            <a:cxnSpLocks/>
            <a:stCxn id="139" idx="0"/>
            <a:endCxn id="134" idx="2"/>
          </p:cNvCxnSpPr>
          <p:nvPr/>
        </p:nvCxnSpPr>
        <p:spPr>
          <a:xfrm flipV="1">
            <a:off x="1530412" y="1444543"/>
            <a:ext cx="267" cy="80905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Cylindre 152">
            <a:extLst>
              <a:ext uri="{FF2B5EF4-FFF2-40B4-BE49-F238E27FC236}">
                <a16:creationId xmlns:a16="http://schemas.microsoft.com/office/drawing/2014/main" id="{D4E6A13A-F78A-4EE0-964C-E7243F6117FC}"/>
              </a:ext>
            </a:extLst>
          </p:cNvPr>
          <p:cNvSpPr/>
          <p:nvPr/>
        </p:nvSpPr>
        <p:spPr>
          <a:xfrm>
            <a:off x="479013" y="4349179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Cylindre 153">
            <a:extLst>
              <a:ext uri="{FF2B5EF4-FFF2-40B4-BE49-F238E27FC236}">
                <a16:creationId xmlns:a16="http://schemas.microsoft.com/office/drawing/2014/main" id="{3C52076A-4EB7-4CF7-883B-C7EAA35DDBA7}"/>
              </a:ext>
            </a:extLst>
          </p:cNvPr>
          <p:cNvSpPr/>
          <p:nvPr/>
        </p:nvSpPr>
        <p:spPr>
          <a:xfrm>
            <a:off x="472964" y="5789985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Cylindre 154">
            <a:extLst>
              <a:ext uri="{FF2B5EF4-FFF2-40B4-BE49-F238E27FC236}">
                <a16:creationId xmlns:a16="http://schemas.microsoft.com/office/drawing/2014/main" id="{6D9FFFE8-56DC-4523-8D11-61809CA69F18}"/>
              </a:ext>
            </a:extLst>
          </p:cNvPr>
          <p:cNvSpPr/>
          <p:nvPr/>
        </p:nvSpPr>
        <p:spPr>
          <a:xfrm>
            <a:off x="8091635" y="5931525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Cylindre 155">
            <a:extLst>
              <a:ext uri="{FF2B5EF4-FFF2-40B4-BE49-F238E27FC236}">
                <a16:creationId xmlns:a16="http://schemas.microsoft.com/office/drawing/2014/main" id="{A9CE3440-7968-4DAB-AB21-47300A3B7820}"/>
              </a:ext>
            </a:extLst>
          </p:cNvPr>
          <p:cNvSpPr/>
          <p:nvPr/>
        </p:nvSpPr>
        <p:spPr>
          <a:xfrm>
            <a:off x="8105615" y="4501538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4ED85633-39E7-43CC-93C6-A3F5F1DB5B0D}"/>
              </a:ext>
            </a:extLst>
          </p:cNvPr>
          <p:cNvCxnSpPr>
            <a:stCxn id="143" idx="2"/>
            <a:endCxn id="153" idx="1"/>
          </p:cNvCxnSpPr>
          <p:nvPr/>
        </p:nvCxnSpPr>
        <p:spPr>
          <a:xfrm flipH="1">
            <a:off x="626500" y="3320376"/>
            <a:ext cx="880586" cy="1028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3180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Microsoft Office PowerPoint</Application>
  <PresentationFormat>Grand écran</PresentationFormat>
  <Paragraphs>14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Mahdi HENTATI</dc:creator>
  <cp:lastModifiedBy>Mahdi HENTATI</cp:lastModifiedBy>
  <cp:revision>38</cp:revision>
  <dcterms:created xsi:type="dcterms:W3CDTF">2018-10-03T10:32:02Z</dcterms:created>
  <dcterms:modified xsi:type="dcterms:W3CDTF">2018-10-05T17:26:50Z</dcterms:modified>
</cp:coreProperties>
</file>